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3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3" r:id="rId16"/>
    <p:sldId id="325" r:id="rId17"/>
    <p:sldId id="324" r:id="rId18"/>
    <p:sldId id="322" r:id="rId19"/>
    <p:sldId id="293" r:id="rId20"/>
    <p:sldId id="360" r:id="rId21"/>
    <p:sldId id="352" r:id="rId22"/>
    <p:sldId id="314" r:id="rId23"/>
    <p:sldId id="315" r:id="rId24"/>
    <p:sldId id="346" r:id="rId25"/>
    <p:sldId id="333" r:id="rId26"/>
    <p:sldId id="326" r:id="rId27"/>
    <p:sldId id="330" r:id="rId28"/>
    <p:sldId id="318" r:id="rId29"/>
    <p:sldId id="341" r:id="rId30"/>
    <p:sldId id="342" r:id="rId31"/>
    <p:sldId id="334" r:id="rId32"/>
    <p:sldId id="335" r:id="rId33"/>
    <p:sldId id="336" r:id="rId34"/>
    <p:sldId id="344" r:id="rId35"/>
    <p:sldId id="343" r:id="rId36"/>
    <p:sldId id="338" r:id="rId37"/>
    <p:sldId id="339" r:id="rId38"/>
    <p:sldId id="349" r:id="rId39"/>
    <p:sldId id="348" r:id="rId40"/>
    <p:sldId id="347" r:id="rId41"/>
    <p:sldId id="340" r:id="rId42"/>
    <p:sldId id="350" r:id="rId43"/>
    <p:sldId id="367"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9" autoAdjust="0"/>
  </p:normalViewPr>
  <p:slideViewPr>
    <p:cSldViewPr snapToObjects="1">
      <p:cViewPr varScale="1">
        <p:scale>
          <a:sx n="77" d="100"/>
          <a:sy n="77" d="100"/>
        </p:scale>
        <p:origin x="-170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calculating electrostatic fields.  This means that we may have started with a single method (PB), but we used the results of that to formulate new hypotheses on the sort of changes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p>
          <a:p>
            <a:r>
              <a:rPr lang="en-US" dirty="0" smtClean="0"/>
              <a:t>----- Meeting Notes (8/5/15 16:06) -----</a:t>
            </a:r>
          </a:p>
          <a:p>
            <a:r>
              <a:rPr lang="en-US" dirty="0" smtClean="0"/>
              <a:t>Repeat this at the end and repeat conclusions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(8/5/15 16:06) -----</a:t>
            </a:r>
          </a:p>
          <a:p>
            <a:r>
              <a:rPr lang="en-US"/>
              <a:t>Reorder the key</a:t>
            </a:r>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t>
            </a:r>
            <a:r>
              <a:rPr lang="en-US" dirty="0" smtClean="0"/>
              <a:t>a water was within 5 </a:t>
            </a:r>
            <a:r>
              <a:rPr lang="en-US" dirty="0" err="1" smtClean="0"/>
              <a:t>Å</a:t>
            </a:r>
            <a:r>
              <a:rPr lang="en-US" dirty="0" smtClean="0"/>
              <a:t> of the nitrile, it remained within 5 </a:t>
            </a:r>
            <a:r>
              <a:rPr lang="en-US" dirty="0" err="1" smtClean="0"/>
              <a:t>Å</a:t>
            </a:r>
            <a:r>
              <a:rPr lang="en-US" dirty="0" smtClean="0"/>
              <a:t> for an average of 20±4.2 </a:t>
            </a:r>
            <a:r>
              <a:rPr lang="en-US" dirty="0" smtClean="0"/>
              <a:t>frames</a:t>
            </a:r>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a:t>
            </a:r>
            <a:r>
              <a:rPr lang="en-US" dirty="0" smtClean="0"/>
              <a:t>%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p>
          <a:p>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1" Type="http://schemas.openxmlformats.org/officeDocument/2006/relationships/image" Target="../media/image38.emf"/><Relationship Id="rId12" Type="http://schemas.openxmlformats.org/officeDocument/2006/relationships/oleObject" Target="../embeddings/oleObject11.bin"/><Relationship Id="rId13" Type="http://schemas.openxmlformats.org/officeDocument/2006/relationships/image" Target="../media/image39.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36.emf"/><Relationship Id="rId5" Type="http://schemas.openxmlformats.org/officeDocument/2006/relationships/oleObject" Target="../embeddings/oleObject9.bin"/><Relationship Id="rId6" Type="http://schemas.openxmlformats.org/officeDocument/2006/relationships/image" Target="../media/image37.emf"/><Relationship Id="rId7" Type="http://schemas.openxmlformats.org/officeDocument/2006/relationships/image" Target="../media/image34.png"/><Relationship Id="rId8" Type="http://schemas.openxmlformats.org/officeDocument/2006/relationships/image" Target="../media/image40.png"/><Relationship Id="rId9" Type="http://schemas.openxmlformats.org/officeDocument/2006/relationships/image" Target="../media/image41.emf"/><Relationship Id="rId10"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4.emf"/><Relationship Id="rId5" Type="http://schemas.openxmlformats.org/officeDocument/2006/relationships/oleObject" Target="../embeddings/oleObject13.bin"/><Relationship Id="rId6"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6.emf"/><Relationship Id="rId5" Type="http://schemas.openxmlformats.org/officeDocument/2006/relationships/oleObject" Target="../embeddings/oleObject14.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5.bin"/><Relationship Id="rId11" Type="http://schemas.openxmlformats.org/officeDocument/2006/relationships/image" Target="../media/image55.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6.emf"/><Relationship Id="rId5" Type="http://schemas.openxmlformats.org/officeDocument/2006/relationships/oleObject" Target="../embeddings/oleObject17.bin"/><Relationship Id="rId6" Type="http://schemas.openxmlformats.org/officeDocument/2006/relationships/image" Target="../media/image67.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7.emf"/><Relationship Id="rId5" Type="http://schemas.openxmlformats.org/officeDocument/2006/relationships/oleObject" Target="../embeddings/oleObject20.bin"/><Relationship Id="rId6" Type="http://schemas.openxmlformats.org/officeDocument/2006/relationships/image" Target="../media/image78.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9.wmf"/><Relationship Id="rId5" Type="http://schemas.openxmlformats.org/officeDocument/2006/relationships/oleObject" Target="../embeddings/oleObject22.bin"/><Relationship Id="rId6" Type="http://schemas.openxmlformats.org/officeDocument/2006/relationships/image" Target="../media/image80.wmf"/><Relationship Id="rId7" Type="http://schemas.openxmlformats.org/officeDocument/2006/relationships/oleObject" Target="../embeddings/oleObject23.bin"/><Relationship Id="rId8" Type="http://schemas.openxmlformats.org/officeDocument/2006/relationships/image" Target="../media/image81.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00"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143"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144"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145"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03"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283"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93608" y="1394379"/>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a:t>
            </a:r>
            <a:r>
              <a:rPr lang="en-US" dirty="0" smtClean="0"/>
              <a:t>region </a:t>
            </a:r>
            <a:r>
              <a:rPr lang="en-US" dirty="0" smtClean="0"/>
              <a:t>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09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09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167"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168"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419600" y="2935560"/>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r>
                        <a:rPr lang="en-US" sz="2000" baseline="0" dirty="0" smtClean="0"/>
                        <a:t>)</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07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07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81"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327"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328"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439"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440"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441"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923"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924"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925"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926"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927"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928"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929"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6131</TotalTime>
  <Words>3593</Words>
  <Application>Microsoft Macintosh PowerPoint</Application>
  <PresentationFormat>On-screen Show (4:3)</PresentationFormat>
  <Paragraphs>460</Paragraphs>
  <Slides>51</Slides>
  <Notes>38</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Hydrogen-Bonding Water</vt:lpstr>
      <vt:lpstr>PB Including Selected TIP3P Water Molecules: Nearest Water Molecule</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466</cp:revision>
  <dcterms:created xsi:type="dcterms:W3CDTF">2012-11-07T16:10:46Z</dcterms:created>
  <dcterms:modified xsi:type="dcterms:W3CDTF">2015-08-06T18:46:11Z</dcterms:modified>
</cp:coreProperties>
</file>